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handoutMasterIdLst>
    <p:handoutMasterId r:id="rId11"/>
  </p:handoutMasterIdLst>
  <p:sldIdLst>
    <p:sldId id="257" r:id="rId2"/>
    <p:sldId id="259" r:id="rId3"/>
    <p:sldId id="260" r:id="rId4"/>
    <p:sldId id="262" r:id="rId5"/>
    <p:sldId id="265" r:id="rId6"/>
    <p:sldId id="263" r:id="rId7"/>
    <p:sldId id="266" r:id="rId8"/>
    <p:sldId id="267" r:id="rId9"/>
    <p:sldId id="268" r:id="rId10"/>
  </p:sldIdLst>
  <p:sldSz cx="9144000" cy="6858000" type="screen4x3"/>
  <p:notesSz cx="6669088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0"/>
    <a:srgbClr val="FF00FF"/>
    <a:srgbClr val="FFFF00"/>
    <a:srgbClr val="008000"/>
    <a:srgbClr val="006600"/>
    <a:srgbClr val="FF66FF"/>
    <a:srgbClr val="FF66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06CC64-575F-4720-BAB1-09673B0B8EEA}" type="datetime1">
              <a:rPr lang="en-GB"/>
              <a:pPr/>
              <a:t>27/04/2015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58EB2F-0B5C-4E1C-8AEF-B88ED3C1C5F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289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1B8E-3847-44D9-A403-B345D6092689}" type="datetime1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FE27-0F56-4C7F-8D4F-A3D0BB9D9E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246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5ED8E-77AB-4403-8BDC-249BD058E7C6}" type="datetime1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1A3B-E941-454D-8488-94EA1F283B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2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F0D4-3EA5-44C7-B91E-F0ACE728A656}" type="datetime1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E6BB-2820-48F6-B71F-7D2C488604C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76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2487-E345-480A-8DC1-0BCCFAD106D0}" type="datetime1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51F2-966E-4620-8017-9AEDB9017F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15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1A03-02CC-491D-90E9-2E1B58B79E0D}" type="datetime1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D305-588F-4FA1-AAC5-CCE4C85FA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7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C425-B84D-410A-ABF7-59F0098193D3}" type="datetime1">
              <a:rPr lang="en-GB" smtClean="0"/>
              <a:pPr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B7F-0BA5-401D-B42F-6C3246BAC4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1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26E2-909C-4D64-B430-F8CEC599BE6B}" type="datetime1">
              <a:rPr lang="en-GB" smtClean="0"/>
              <a:pPr/>
              <a:t>27/04/2015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11C5-193D-450C-8063-C356677B2E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15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7330-9B43-4180-A47A-EAB7AB5E4C01}" type="datetime1">
              <a:rPr lang="en-GB" smtClean="0"/>
              <a:pPr/>
              <a:t>27/04/2015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499D-41D1-4B58-8F41-F508E7B93E9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7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68B4-8C9E-4A06-9A47-2601CFD0C4F0}" type="datetime1">
              <a:rPr lang="en-GB" smtClean="0"/>
              <a:pPr/>
              <a:t>27/04/2015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44F66-E954-44F4-8078-75642E6F5C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56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662D-3763-4BB7-A1EC-90F384EE898B}" type="datetime1">
              <a:rPr lang="en-GB" smtClean="0"/>
              <a:pPr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0352-14A4-47A8-BDA4-F91D35328D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66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41E1-C0A5-4101-8A01-B7C586066880}" type="datetime1">
              <a:rPr lang="en-GB" smtClean="0"/>
              <a:pPr/>
              <a:t>27/04/2015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6B35-9167-4FEF-894B-2E74FD795D8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43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F6691-1B65-4C4E-A861-3E4B398AB202}" type="datetime1">
              <a:rPr lang="en-GB" smtClean="0"/>
              <a:pPr/>
              <a:t>27/04/2015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10B98-4A45-4DD1-841A-0EBFD0A7CB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20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hchisholm@borderscollege.ac.uk" TargetMode="External"/><Relationship Id="rId2" Type="http://schemas.openxmlformats.org/officeDocument/2006/relationships/hyperlink" Target="mailto:ahamilton@borderscollege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pPr eaLnBrk="1" hangingPunct="1"/>
            <a:r>
              <a:rPr lang="en-GB" dirty="0" smtClean="0"/>
              <a:t>Borders College Students Association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209800"/>
            <a:ext cx="7773988" cy="1447800"/>
          </a:xfrm>
        </p:spPr>
        <p:txBody>
          <a:bodyPr/>
          <a:lstStyle/>
          <a:p>
            <a:pPr eaLnBrk="1" hangingPunct="1"/>
            <a:r>
              <a:rPr lang="en-GB" dirty="0" smtClean="0"/>
              <a:t>Class Rep Training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996952"/>
            <a:ext cx="2736304" cy="3375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en-GB" sz="3600" dirty="0" smtClean="0"/>
              <a:t>Key Developments 2014-2015</a:t>
            </a:r>
          </a:p>
          <a:p>
            <a:r>
              <a:rPr lang="en-GB" sz="3600" dirty="0" smtClean="0"/>
              <a:t>Our training</a:t>
            </a:r>
          </a:p>
          <a:p>
            <a:r>
              <a:rPr lang="en-GB" sz="3600" dirty="0" smtClean="0"/>
              <a:t>Future Plans</a:t>
            </a:r>
          </a:p>
          <a:p>
            <a:r>
              <a:rPr lang="en-GB" sz="3600" dirty="0" smtClean="0"/>
              <a:t>Video</a:t>
            </a:r>
          </a:p>
          <a:p>
            <a:r>
              <a:rPr lang="en-GB" sz="3600" dirty="0" smtClean="0"/>
              <a:t>Questions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492"/>
            <a:ext cx="1538334" cy="189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49897"/>
            <a:ext cx="8229600" cy="1143000"/>
          </a:xfrm>
        </p:spPr>
        <p:txBody>
          <a:bodyPr/>
          <a:lstStyle/>
          <a:p>
            <a:r>
              <a:rPr lang="en-GB" dirty="0" smtClean="0"/>
              <a:t>Key Developments 2014-2015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Impact of development funding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	Fresh perspective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	Extra resource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	Observing good practice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Development of Partnership Agreement</a:t>
            </a:r>
          </a:p>
          <a:p>
            <a:endParaRPr lang="en-GB" dirty="0"/>
          </a:p>
          <a:p>
            <a:r>
              <a:rPr lang="en-GB" dirty="0" smtClean="0"/>
              <a:t>Raising the profile of Students Association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8334" cy="189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41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4525963"/>
          </a:xfrm>
        </p:spPr>
        <p:txBody>
          <a:bodyPr/>
          <a:lstStyle/>
          <a:p>
            <a:r>
              <a:rPr lang="en-GB" dirty="0" smtClean="0"/>
              <a:t>Tour of our training slides</a:t>
            </a:r>
          </a:p>
          <a:p>
            <a:r>
              <a:rPr lang="en-GB" dirty="0" smtClean="0"/>
              <a:t>Sharing some activities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8334" cy="189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67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41277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6000" dirty="0" smtClean="0"/>
              <a:t>Class </a:t>
            </a:r>
            <a:r>
              <a:rPr lang="en-GB" sz="6000" dirty="0"/>
              <a:t>reps are the heart of the Students </a:t>
            </a:r>
            <a:r>
              <a:rPr lang="en-GB" sz="6000" dirty="0" smtClean="0"/>
              <a:t>Association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0" y="0"/>
            <a:ext cx="1538334" cy="189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2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76213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Class rep engagement</a:t>
            </a:r>
          </a:p>
          <a:p>
            <a:pPr lvl="1">
              <a:buFontTx/>
              <a:buChar char="-"/>
            </a:pPr>
            <a:r>
              <a:rPr lang="en-GB" dirty="0" smtClean="0"/>
              <a:t>Exclusive merchandise</a:t>
            </a:r>
          </a:p>
          <a:p>
            <a:pPr lvl="1">
              <a:buFontTx/>
              <a:buChar char="-"/>
            </a:pPr>
            <a:r>
              <a:rPr lang="en-GB" dirty="0" smtClean="0"/>
              <a:t>SA meetings</a:t>
            </a:r>
          </a:p>
          <a:p>
            <a:pPr lvl="1">
              <a:buFontTx/>
              <a:buChar char="-"/>
            </a:pPr>
            <a:r>
              <a:rPr lang="en-GB" dirty="0" smtClean="0"/>
              <a:t>Coffee mornings	</a:t>
            </a:r>
          </a:p>
          <a:p>
            <a:r>
              <a:rPr lang="en-GB" dirty="0" smtClean="0"/>
              <a:t>Development of accredited class rep CPD training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8334" cy="189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50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Going Forward…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9951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We will;</a:t>
            </a:r>
          </a:p>
          <a:p>
            <a:pPr marL="0" indent="0">
              <a:buNone/>
            </a:pPr>
            <a:r>
              <a:rPr lang="en-GB" sz="2800" dirty="0" smtClean="0"/>
              <a:t>-	Develop </a:t>
            </a:r>
            <a:r>
              <a:rPr lang="en-GB" sz="2800" dirty="0"/>
              <a:t>accredited CPD for all </a:t>
            </a:r>
            <a:r>
              <a:rPr lang="en-GB" sz="2800" dirty="0" smtClean="0"/>
              <a:t>CRs creating 	meaningful </a:t>
            </a:r>
            <a:r>
              <a:rPr lang="en-GB" sz="2800" dirty="0"/>
              <a:t>	</a:t>
            </a:r>
            <a:r>
              <a:rPr lang="en-GB" sz="2800" dirty="0" smtClean="0"/>
              <a:t>incentives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-	Continue to be </a:t>
            </a:r>
            <a:r>
              <a:rPr lang="en-GB" sz="2800" dirty="0"/>
              <a:t>proactive – driving </a:t>
            </a:r>
            <a:r>
              <a:rPr lang="en-GB" sz="2800" dirty="0" smtClean="0"/>
              <a:t>change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-	Recognise </a:t>
            </a:r>
            <a:r>
              <a:rPr lang="en-GB" sz="2800" dirty="0"/>
              <a:t>the importance of </a:t>
            </a:r>
            <a:r>
              <a:rPr lang="en-GB" sz="2800" dirty="0" smtClean="0"/>
              <a:t>sharing good 	practice </a:t>
            </a:r>
            <a:r>
              <a:rPr lang="en-GB" sz="2800" dirty="0"/>
              <a:t>and </a:t>
            </a:r>
            <a:r>
              <a:rPr lang="en-GB" sz="2800" dirty="0" smtClean="0"/>
              <a:t>learning </a:t>
            </a:r>
            <a:r>
              <a:rPr lang="en-GB" sz="2800" dirty="0"/>
              <a:t>from others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3" y="16091"/>
            <a:ext cx="1538334" cy="189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16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6000" dirty="0" smtClean="0"/>
              <a:t>Any questions?</a:t>
            </a:r>
            <a:br>
              <a:rPr lang="en-GB" sz="6000" dirty="0" smtClean="0"/>
            </a:b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GB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772816"/>
            <a:ext cx="3168352" cy="390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6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ahamilton@borderscollege.ac.uk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hchisholm@borderscollege.ac.uk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70455" cy="206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66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1749</TotalTime>
  <Words>63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Borders College Students Association</vt:lpstr>
      <vt:lpstr>PowerPoint Presentation</vt:lpstr>
      <vt:lpstr>Key Developments 2014-2015</vt:lpstr>
      <vt:lpstr>Our Training</vt:lpstr>
      <vt:lpstr>PowerPoint Presentation</vt:lpstr>
      <vt:lpstr>Future Plans</vt:lpstr>
      <vt:lpstr>Going Forward…</vt:lpstr>
      <vt:lpstr> Any questions? </vt:lpstr>
      <vt:lpstr>Contacts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Borders College Students Association</dc:title>
  <dc:creator>Amy Hamilton</dc:creator>
  <cp:lastModifiedBy>Amy Hamilton</cp:lastModifiedBy>
  <cp:revision>25</cp:revision>
  <cp:lastPrinted>2015-04-23T10:51:13Z</cp:lastPrinted>
  <dcterms:created xsi:type="dcterms:W3CDTF">2015-04-22T08:34:19Z</dcterms:created>
  <dcterms:modified xsi:type="dcterms:W3CDTF">2015-04-27T09:03:24Z</dcterms:modified>
</cp:coreProperties>
</file>